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1"/>
    <p:sldMasterId id="2147483685" r:id="rId2"/>
  </p:sldMasterIdLst>
  <p:notesMasterIdLst>
    <p:notesMasterId r:id="rId9"/>
  </p:notesMasterIdLst>
  <p:sldIdLst>
    <p:sldId id="256" r:id="rId3"/>
    <p:sldId id="260" r:id="rId4"/>
    <p:sldId id="257" r:id="rId5"/>
    <p:sldId id="263" r:id="rId6"/>
    <p:sldId id="258" r:id="rId7"/>
    <p:sldId id="262" r:id="rId8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6" autoAdjust="0"/>
    <p:restoredTop sz="94583" autoAdjust="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A6E1227B-CEE5-4D5E-97BA-5891BDEA71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681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2F582269-B0A4-4A92-A25C-D518C76D1AE0}" type="slidenum">
              <a:rPr lang="en-US" altLang="en-US" smtClean="0">
                <a:latin typeface="Times New Roman" pitchFamily="18" charset="0"/>
              </a:rPr>
              <a:pPr eaLnBrk="1" hangingPunct="1"/>
              <a:t>1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F873070-1803-4A6D-AF8E-604BC6660F11}" type="slidenum">
              <a:rPr lang="en-US" altLang="en-US" smtClean="0">
                <a:latin typeface="Times New Roman" pitchFamily="18" charset="0"/>
              </a:rPr>
              <a:pPr eaLnBrk="1" hangingPunct="1"/>
              <a:t>2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4C9148AC-376D-4FBD-A165-F8414B7FE76B}" type="slidenum">
              <a:rPr lang="en-US" altLang="en-US" smtClean="0">
                <a:latin typeface="Times New Roman" pitchFamily="18" charset="0"/>
              </a:rPr>
              <a:pPr eaLnBrk="1" hangingPunct="1"/>
              <a:t>3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F873070-1803-4A6D-AF8E-604BC6660F11}" type="slidenum">
              <a:rPr lang="en-US" altLang="en-US" smtClean="0">
                <a:latin typeface="Times New Roman" pitchFamily="18" charset="0"/>
              </a:rPr>
              <a:pPr eaLnBrk="1" hangingPunct="1"/>
              <a:t>4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24E8388-6C60-49DE-8F11-2C36CA245C48}" type="slidenum">
              <a:rPr lang="en-US" altLang="en-US" smtClean="0">
                <a:latin typeface="Times New Roman" pitchFamily="18" charset="0"/>
              </a:rPr>
              <a:pPr eaLnBrk="1" hangingPunct="1"/>
              <a:t>5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F873070-1803-4A6D-AF8E-604BC6660F11}" type="slidenum">
              <a:rPr lang="en-US" altLang="en-US" smtClean="0">
                <a:latin typeface="Times New Roman" pitchFamily="18" charset="0"/>
              </a:rPr>
              <a:pPr eaLnBrk="1" hangingPunct="1"/>
              <a:t>6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604655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1676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4788"/>
            <a:ext cx="2057400" cy="438983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5614" y="204788"/>
            <a:ext cx="6021387" cy="438983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301932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720885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84573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9690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6300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6343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3380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11566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33874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864335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01331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5614" y="204788"/>
            <a:ext cx="8226425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grpSp>
        <p:nvGrpSpPr>
          <p:cNvPr id="1027" name="Group 2"/>
          <p:cNvGrpSpPr>
            <a:grpSpLocks/>
          </p:cNvGrpSpPr>
          <p:nvPr/>
        </p:nvGrpSpPr>
        <p:grpSpPr bwMode="auto">
          <a:xfrm>
            <a:off x="1" y="0"/>
            <a:ext cx="9142413" cy="5142310"/>
            <a:chOff x="0" y="0"/>
            <a:chExt cx="5759" cy="4319"/>
          </a:xfrm>
        </p:grpSpPr>
        <p:sp>
          <p:nvSpPr>
            <p:cNvPr id="4" name="Freeform 3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grpSp>
          <p:nvGrpSpPr>
            <p:cNvPr id="1031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6" name="Freeform 5"/>
              <p:cNvSpPr>
                <a:spLocks/>
              </p:cNvSpPr>
              <p:nvPr/>
            </p:nvSpPr>
            <p:spPr bwMode="hidden">
              <a:xfrm>
                <a:off x="1" y="104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0" y="3988"/>
                <a:ext cx="5758" cy="4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665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364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105"/>
                <a:ext cx="5758" cy="31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64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433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09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77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394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28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17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2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186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72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841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943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grpSp>
            <p:nvGrpSpPr>
              <p:cNvPr id="1057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3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4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5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6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7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8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9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0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1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2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3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4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5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6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7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1058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1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2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1059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2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3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4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5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6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7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8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9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0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sp>
            <p:nvSpPr>
              <p:cNvPr id="34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5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6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7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8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6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9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0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1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</p:grpSp>
      <p:sp>
        <p:nvSpPr>
          <p:cNvPr id="68" name="Text Box 70"/>
          <p:cNvSpPr txBox="1">
            <a:spLocks noChangeArrowheads="1"/>
          </p:cNvSpPr>
          <p:nvPr/>
        </p:nvSpPr>
        <p:spPr bwMode="auto">
          <a:xfrm>
            <a:off x="3048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- Testimony Publication</a:t>
            </a:r>
            <a:endParaRPr lang="zh-CN" altLang="en-US" sz="1200" dirty="0">
              <a:ea typeface="宋体" charset="-122"/>
            </a:endParaRPr>
          </a:p>
        </p:txBody>
      </p:sp>
      <p:sp>
        <p:nvSpPr>
          <p:cNvPr id="69" name="Text Box 71"/>
          <p:cNvSpPr txBox="1">
            <a:spLocks noChangeArrowheads="1"/>
          </p:cNvSpPr>
          <p:nvPr/>
        </p:nvSpPr>
        <p:spPr bwMode="auto">
          <a:xfrm>
            <a:off x="6308726" y="4766073"/>
            <a:ext cx="26066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基 督 徒 聚 會</a:t>
            </a:r>
            <a:endParaRPr lang="zh-CN" altLang="en-US" sz="1200" dirty="0"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latin typeface="+mn-lt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9351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1" r:id="rId1"/>
    <p:sldLayoutId id="2147483700" r:id="rId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0" y="742950"/>
            <a:ext cx="9144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2800">
              <a:latin typeface="Times New Roman" pitchFamily="18" charset="0"/>
              <a:ea typeface="標楷體" pitchFamily="65" charset="-120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914401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當我遇見試煉災殃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，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Amid the trials that I meet, </a:t>
            </a:r>
            <a:endParaRPr lang="en-US" altLang="en-US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經過荊棘豺狼之疆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Amid the thorns that pierce my feet,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我有一個甘美思想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One thought remains supremely sweet;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就是主懷念我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Thou </a:t>
            </a:r>
            <a:r>
              <a:rPr lang="en-US" altLang="en-US" sz="2800" dirty="0" err="1">
                <a:latin typeface="Times New Roman" pitchFamily="18" charset="0"/>
                <a:ea typeface="標楷體" pitchFamily="65" charset="-120"/>
              </a:rPr>
              <a:t>thinkest</a:t>
            </a: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, Lord, of me!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50"/>
            <a:ext cx="9144000" cy="6858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altLang="en-US" sz="2800" b="1" dirty="0">
                <a:latin typeface="Arial Narrow" pitchFamily="34" charset="0"/>
                <a:ea typeface="標楷體" pitchFamily="65" charset="-120"/>
              </a:rPr>
              <a:t>H512</a:t>
            </a:r>
            <a:r>
              <a:rPr lang="en-US" altLang="en-US" sz="2600" b="1" dirty="0">
                <a:latin typeface="Times New Roman" pitchFamily="18" charset="0"/>
                <a:ea typeface="標楷體" pitchFamily="65" charset="-120"/>
              </a:rPr>
              <a:t>  </a:t>
            </a:r>
            <a:r>
              <a:rPr lang="en-US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Arial" charset="0"/>
              </a:rPr>
              <a:t>主</a:t>
            </a: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，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祢正懷念我 </a:t>
            </a:r>
            <a:b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lang="en-US" altLang="en-US" sz="2400" dirty="0">
                <a:latin typeface="Arial Narrow" pitchFamily="34" charset="0"/>
                <a:ea typeface="標楷體" pitchFamily="65" charset="-120"/>
              </a:rPr>
              <a:t>THOU THINKEST, LORD, OF ME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(1/3)</a:t>
            </a:r>
            <a:endParaRPr lang="en-US" altLang="en-US" sz="2400" dirty="0">
              <a:latin typeface="Arial Narrow" pitchFamily="34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38869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標楷體" pitchFamily="65" charset="-120"/>
              </a:rPr>
              <a:t>H512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標楷體" pitchFamily="65" charset="-120"/>
              </a:rPr>
              <a:t>1/3,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標楷體" pitchFamily="65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主，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祢正懷念我。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Thou </a:t>
            </a:r>
            <a:r>
              <a:rPr lang="en-US" altLang="en-US" sz="2800" dirty="0" err="1">
                <a:latin typeface="Times New Roman" pitchFamily="18" charset="0"/>
                <a:ea typeface="標楷體" pitchFamily="65" charset="-120"/>
              </a:rPr>
              <a:t>thinkest</a:t>
            </a: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, Lord, of me!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主，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正懷念我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Thou </a:t>
            </a:r>
            <a:r>
              <a:rPr lang="en-US" altLang="en-US" sz="2800" dirty="0" err="1">
                <a:latin typeface="Times New Roman" pitchFamily="18" charset="0"/>
                <a:ea typeface="標楷體" pitchFamily="65" charset="-120"/>
              </a:rPr>
              <a:t>thinkest</a:t>
            </a: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, Lord, of me!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我怕什麼？有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親近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What need I fear when Thou art near,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並且還懷念我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And </a:t>
            </a:r>
            <a:r>
              <a:rPr lang="en-US" altLang="en-US" sz="2800" dirty="0" err="1">
                <a:latin typeface="Times New Roman" pitchFamily="18" charset="0"/>
                <a:ea typeface="標楷體" pitchFamily="65" charset="-120"/>
              </a:rPr>
              <a:t>thinkest</a:t>
            </a: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, Lord, of me!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38869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標楷體" pitchFamily="65" charset="-120"/>
              </a:rPr>
              <a:t>H512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標楷體" pitchFamily="65" charset="-120"/>
              </a:rPr>
              <a:t>2/3,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標楷體" pitchFamily="65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今生憂慮、苦難、折磨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The cares of life come thronging fast, </a:t>
            </a:r>
            <a:endParaRPr lang="en-US" altLang="en-US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使我心思都變昏黑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Upon my soul their shadows cast;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但是苦境使我記得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Their gloom reminds my heart at last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主，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正懷念我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Thou </a:t>
            </a:r>
            <a:r>
              <a:rPr lang="en-US" altLang="en-US" sz="2800" dirty="0" err="1">
                <a:latin typeface="Times New Roman" pitchFamily="18" charset="0"/>
                <a:ea typeface="標楷體" pitchFamily="65" charset="-120"/>
              </a:rPr>
              <a:t>thinkest</a:t>
            </a: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, Lord, of me!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38869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標楷體" pitchFamily="65" charset="-120"/>
              </a:rPr>
              <a:t>H512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標楷體" pitchFamily="65" charset="-120"/>
              </a:rPr>
              <a:t>2/3,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標楷體" pitchFamily="65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主，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祢正懷念我。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Thou </a:t>
            </a:r>
            <a:r>
              <a:rPr lang="en-US" altLang="en-US" sz="2800" dirty="0" err="1">
                <a:latin typeface="Times New Roman" pitchFamily="18" charset="0"/>
                <a:ea typeface="標楷體" pitchFamily="65" charset="-120"/>
              </a:rPr>
              <a:t>thinkest</a:t>
            </a: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, Lord, of me!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主，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正懷念我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Thou </a:t>
            </a:r>
            <a:r>
              <a:rPr lang="en-US" altLang="en-US" sz="2800" dirty="0" err="1">
                <a:latin typeface="Times New Roman" pitchFamily="18" charset="0"/>
                <a:ea typeface="標楷體" pitchFamily="65" charset="-120"/>
              </a:rPr>
              <a:t>thinkest</a:t>
            </a: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, Lord, of me!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我怕什麼？有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親近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What need I fear when Thou art near,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並且還懷念我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And </a:t>
            </a:r>
            <a:r>
              <a:rPr lang="en-US" altLang="en-US" sz="2800" dirty="0" err="1">
                <a:latin typeface="Times New Roman" pitchFamily="18" charset="0"/>
                <a:ea typeface="標楷體" pitchFamily="65" charset="-120"/>
              </a:rPr>
              <a:t>thinkest</a:t>
            </a: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, Lord, of me!</a:t>
            </a:r>
          </a:p>
        </p:txBody>
      </p:sp>
    </p:spTree>
    <p:extLst>
      <p:ext uri="{BB962C8B-B14F-4D97-AF65-F5344CB8AC3E}">
        <p14:creationId xmlns:p14="http://schemas.microsoft.com/office/powerpoint/2010/main" val="1015602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38869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標楷體" pitchFamily="65" charset="-120"/>
              </a:rPr>
              <a:t>H512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標楷體" pitchFamily="65" charset="-120"/>
              </a:rPr>
              <a:t>3/3,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標楷體" pitchFamily="65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所以，無論愁雲多少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Let shadows come, let shadows go, </a:t>
            </a:r>
            <a:endParaRPr lang="en-US" altLang="en-US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無論安樂或是苦惱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Let life be bright, or dark with woe,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我已滿足，因我知道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I am content, for this I know </a:t>
            </a:r>
            <a:endParaRPr lang="en-US" altLang="en-US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主還是懷念我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Thou </a:t>
            </a:r>
            <a:r>
              <a:rPr lang="en-US" altLang="en-US" sz="2800" dirty="0" err="1">
                <a:latin typeface="Times New Roman" pitchFamily="18" charset="0"/>
                <a:ea typeface="標楷體" pitchFamily="65" charset="-120"/>
              </a:rPr>
              <a:t>thinkest</a:t>
            </a: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, Lord, of me!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38869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標楷體" pitchFamily="65" charset="-120"/>
              </a:rPr>
              <a:t>H512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標楷體" pitchFamily="65" charset="-120"/>
              </a:rPr>
              <a:t>3/3,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標楷體" pitchFamily="65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主，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祢正懷念我。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Thou </a:t>
            </a:r>
            <a:r>
              <a:rPr lang="en-US" altLang="en-US" sz="2800" dirty="0" err="1">
                <a:latin typeface="Times New Roman" pitchFamily="18" charset="0"/>
                <a:ea typeface="標楷體" pitchFamily="65" charset="-120"/>
              </a:rPr>
              <a:t>thinkest</a:t>
            </a: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, Lord, of me!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主，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正懷念我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Thou </a:t>
            </a:r>
            <a:r>
              <a:rPr lang="en-US" altLang="en-US" sz="2800" dirty="0" err="1">
                <a:latin typeface="Times New Roman" pitchFamily="18" charset="0"/>
                <a:ea typeface="標楷體" pitchFamily="65" charset="-120"/>
              </a:rPr>
              <a:t>thinkest</a:t>
            </a: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, Lord, of me!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我怕什麼？有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親近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What need I fear when Thou art near,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並且還懷念我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And </a:t>
            </a:r>
            <a:r>
              <a:rPr lang="en-US" altLang="en-US" sz="2800" dirty="0" err="1">
                <a:latin typeface="Times New Roman" pitchFamily="18" charset="0"/>
                <a:ea typeface="標楷體" pitchFamily="65" charset="-120"/>
              </a:rPr>
              <a:t>thinkest</a:t>
            </a: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, Lord, of me!</a:t>
            </a:r>
          </a:p>
        </p:txBody>
      </p:sp>
    </p:spTree>
    <p:extLst>
      <p:ext uri="{BB962C8B-B14F-4D97-AF65-F5344CB8AC3E}">
        <p14:creationId xmlns:p14="http://schemas.microsoft.com/office/powerpoint/2010/main" val="1650173093"/>
      </p:ext>
    </p:extLst>
  </p:cSld>
  <p:clrMapOvr>
    <a:masterClrMapping/>
  </p:clrMapOvr>
</p:sld>
</file>

<file path=ppt/theme/theme1.xml><?xml version="1.0" encoding="utf-8"?>
<a:theme xmlns:a="http://schemas.openxmlformats.org/drawingml/2006/main" name="Template2003">
  <a:themeElements>
    <a:clrScheme name="Template2003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Template200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emplate2003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Presentation1</Template>
  <TotalTime>70</TotalTime>
  <Words>343</Words>
  <Application>Microsoft Office PowerPoint</Application>
  <PresentationFormat>On-screen Show (16:9)</PresentationFormat>
  <Paragraphs>60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6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Template2003</vt:lpstr>
      <vt:lpstr>cccta_hymn</vt:lpstr>
      <vt:lpstr>H512  主，祢正懷念我  THOU THINKEST, LORD, OF ME (1/3)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H512 主,祢正懷念我 THOU THINKEST, LORD, OF ME</dc:title>
  <dc:subject>Hymnary 聖徒詩歌</dc:subject>
  <dc:creator>E. D. Mund</dc:creator>
  <cp:lastModifiedBy>Timothy Liang</cp:lastModifiedBy>
  <cp:revision>23</cp:revision>
  <dcterms:created xsi:type="dcterms:W3CDTF">2001-11-13T21:09:25Z</dcterms:created>
  <dcterms:modified xsi:type="dcterms:W3CDTF">2017-08-05T23:47:24Z</dcterms:modified>
</cp:coreProperties>
</file>